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Схема расположения контейнерных площадок на территории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Молькинского муниципального образования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916832"/>
            <a:ext cx="7128792" cy="417646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схемы: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слайд -  Обзорная карта расположения ТКО в с. Молька;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слайд – обзорная карта расположения ТКО в д. Податовская;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слайд – обзорная карта расположения  ТКО в д. Лобагай;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слайд – обзорная карта расположения ТКО в д. Халюты;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слайд – обзорная карта расположения ТКО в д. Ясачная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Хайрюзовка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Детальные карты расположения ТКО в населенных пунктах Молькинского МО по улицам: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село Молька (слайды 7 - 11)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деревня Податовская (слайды 12 - 14)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деревня Лобагай (слайды 15 - 18)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деревня Халюты (слайды 19 - 20)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деревня Ясачная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Хайрюзовка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(слайды 21 - 22)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Схема расположения мест (площадок) для сбора твердых коммунальных отходов  на территории с. Молька (обзорная)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Мольк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97726" y="1600200"/>
            <a:ext cx="7548547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Схема расположения мест (площадок) для сбора твердых коммунальных отходов  на территории д. Податовская (обзорная)</a:t>
            </a:r>
            <a:endParaRPr lang="ru-RU" sz="2000" dirty="0"/>
          </a:p>
        </p:txBody>
      </p:sp>
      <p:pic>
        <p:nvPicPr>
          <p:cNvPr id="4" name="Содержимое 3" descr="Податовская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3796" y="1484784"/>
            <a:ext cx="7502982" cy="464137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Схема расположения мест (площадок) для сбора твердых коммунальных отходов  на территории д. Лобагай (обзорная)</a:t>
            </a:r>
            <a:endParaRPr lang="ru-RU" sz="2000" dirty="0"/>
          </a:p>
        </p:txBody>
      </p:sp>
      <p:pic>
        <p:nvPicPr>
          <p:cNvPr id="4" name="Содержимое 3" descr="Лобагай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346692"/>
            <a:ext cx="6984776" cy="4779471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Схема расположения мест (площадок) для сбора твердых коммунальных отходов  на территории д. Халюты (обзорная)</a:t>
            </a:r>
            <a:endParaRPr lang="ru-RU" sz="2000" dirty="0"/>
          </a:p>
        </p:txBody>
      </p:sp>
      <p:pic>
        <p:nvPicPr>
          <p:cNvPr id="4" name="Содержимое 3" descr="Халюты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412776"/>
            <a:ext cx="7056783" cy="479278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Схема расположения мест (площадок) для сбора твердых коммунальных отходов  на территории д. Ясачная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Хайрюзовка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(обзорная)</a:t>
            </a:r>
            <a:endParaRPr lang="ru-RU" sz="2000" dirty="0"/>
          </a:p>
        </p:txBody>
      </p:sp>
      <p:pic>
        <p:nvPicPr>
          <p:cNvPr id="4" name="Содержимое 3" descr="Ясачная Хайрюзовка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484784"/>
            <a:ext cx="7344816" cy="479661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 с. Молька, ул. Школьная, 24 – 20 м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с. Молька, ул. Мира, 26 – 60 м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с. Молька, ул. Байкальская, 8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с. Молька, ул. Байкальская, 15 - 20 м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5. с. Молька, напротив дома Школьная, 12/2  - 48 м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6. с. Молька, ул. Радищева, 1/1 – 23 м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7. с. Молька, ул. Мира, 14 – 20 м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2-2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5029" y="1600200"/>
            <a:ext cx="7153941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8. с. Молька, ул. Трактовая, 4/2 – 30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9. с. Молька, ул. 60 лет СССР ,1/1 – 20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10. с. Молька, ул. Мира, 12 – 25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2-4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50063" y="1600200"/>
            <a:ext cx="7243873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11. с. Молька, ул. Чапаева, 6 – 20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12. с. Молька, ул. Советская, 3 – 20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13. с. Молька, ул. Курская, 7 –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14. с. Молька, ул. Амурская, 17 – 37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15. с. Молька, ул. Радищева, 19/1 –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16. с. Молька, ул. Амурская, 33а – 48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17. с. Молька, ул. 60 лет СССР, 11/2 – 20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3-0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3797" y="1600200"/>
            <a:ext cx="7316406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18. с. Молька, ул. Набережная, 4 – 25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19. с. Молька, ул. Набережная, 18 – 30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20. с. Молька, ул. Ангарская, 26 – 20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21. с. Молька, ул. Амурская, 25 – 35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3-4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0901" y="1600200"/>
            <a:ext cx="7302198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22. с. Молька, ул. Байкальская, 39/2 – 35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23. с. Молька, ул. Байкальская, 41/1 – 20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4-2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3216" y="1600200"/>
            <a:ext cx="7317568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1. д. Податовская, ул. Новая, 1 – 25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2. д. Податовская, ул. Новая, 5/1 – 30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3. д. Податовская, ул. Трактовая, 2 – 20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4. д. Податовская, ул. Трактовая, 12 –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21 м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5. д. Податовская, ул. Трактовая, 28 – 20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4-5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2989" y="1600200"/>
            <a:ext cx="7138022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 fontScale="90000"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6. д. Податовская, ул. Новая, 9 – 40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7. д. Податовская, ул. Новая, 17 – 20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8. д. Податовская, ул. Трактовая, 38 – 25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9. д. Податовская, ул. Трактовая, 39а – 33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10. д. Податовская, ул. Трактовая, 44 – 42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11. д. Податовская, ул. Трактовая, 45 – 20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5-1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8230" y="1600200"/>
            <a:ext cx="7427540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12. д. Податовская, напротив дома Трактовая, 51 – 38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13. д. Податовская, ул. Трактовая, 59 – 26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14. д. Податовская, ул. Трактовая, 65 – 20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5-4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12243" y="1600200"/>
            <a:ext cx="7519514" cy="452596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1. д. Лобагай, ул. Новая, 2/1 – 23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2. д. Лобагай, ул. Новая, 3 – 25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3. д. Лобагай, ул. Советская, 80 – 30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5-59-2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080" y="1600200"/>
            <a:ext cx="7467839" cy="4525963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4. д. Лобагай, ул. Трактовая, 27/2 – 27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5. д. Лобагай, ул. Трактовая, 19/2 –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6. д. Лобагай, ул. Советская, 57 – 20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7. д. Лобагай, ул. Советская, 43 – 35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0-1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3237" y="1600200"/>
            <a:ext cx="7397526" cy="45259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8. д. Лобагай, ул. Трактовая, 5 – 36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9. д. Лобагай, ул. Трактовая, 1/1 – 28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10. д. Лобагай, ул. Советская, 34 – 33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11. д. Лобагай, ул. Советская, 25 – 37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0-5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929" y="1600200"/>
            <a:ext cx="7714141" cy="45259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12. д. Лобагай, ул. Советская, 18 –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13. д. Лобагай, ул. Советская, 12/1 – 23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14. д. Лобагай, ул. Советская, 2/1 – 27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1-1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63554" y="1600200"/>
            <a:ext cx="7416892" cy="452596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1. д. Халюты, ул. Школьная, 3 – 50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2. д. Халюты, ул. Школьная, 11 –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3. д. Халюты, ул. Советская, 6 – 30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4. д. Халюты, ул. Центральная, 3А – 23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6-2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8213" y="1600200"/>
            <a:ext cx="7187573" cy="452596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354162"/>
          </a:xfrm>
        </p:spPr>
        <p:txBody>
          <a:bodyPr>
            <a:normAutofit fontScale="90000"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5. д. Халюты, ул. Карла Маркса, 1 – 20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6. д. Халюты, ул. Ленина, 5 –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7. д. Халюты, ул. Таежная, 1 – 30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8. д. Халюты, ул. Таежная, 5 – 22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9. д. Халюты, ул. Таежная, 11 – 20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10. д. Халюты, ул. Набережная, 1 – 26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11. д. Халюты, ул. Набережная, 13 – 20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7-0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62871" y="1600200"/>
            <a:ext cx="6618257" cy="452596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1. д. Ясачная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Хайрюзовка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ул. Центральная, 8 – 23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2. д. Ясачная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Хайрюзовка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ул. Центральная, 21 – 29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7-2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68637" y="1600200"/>
            <a:ext cx="7206725" cy="4525963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3. д. Ясачная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Хайрюзовка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ул. Горная, 1/2  - 25 м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4. д. Ясачная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Хайрюзовка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ул. Горная, 7 – 30 м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23-07-03_16-07-4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08799" y="1600200"/>
            <a:ext cx="7326402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445</Words>
  <Application>Microsoft Office PowerPoint</Application>
  <PresentationFormat>Экран (4:3)</PresentationFormat>
  <Paragraphs>35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Схема расположения контейнерных площадок на территории Молькинского муниципального образования</vt:lpstr>
      <vt:lpstr>Схема расположения мест (площадок) для сбора твердых коммунальных отходов  на территории с. Молька (обзорная)</vt:lpstr>
      <vt:lpstr>Схема расположения мест (площадок) для сбора твердых коммунальных отходов  на территории д. Податовская (обзорная)</vt:lpstr>
      <vt:lpstr>Схема расположения мест (площадок) для сбора твердых коммунальных отходов  на территории д. Лобагай (обзорная)</vt:lpstr>
      <vt:lpstr>Схема расположения мест (площадок) для сбора твердых коммунальных отходов  на территории д. Халюты (обзорная)</vt:lpstr>
      <vt:lpstr>Схема расположения мест (площадок) для сбора твердых коммунальных отходов  на территории д. Ясачная Хайрюзовка (обзорная)</vt:lpstr>
      <vt:lpstr>1. с. Молька, ул. Школьная, 24 – 20 м 2. с. Молька, ул. Мира, 26 – 60 м 3. с. Молька, ул. Байкальская, 8 – 20 м  4. с. Молька, ул. Байкальская, 15 - 20 м 5. с. Молька, напротив дома Школьная, 12/2  - 48 м 6. с. Молька, ул. Радищева, 1/1 – 23 м 7. с. Молька, ул. Мира, 14 – 20 м</vt:lpstr>
      <vt:lpstr>8. с. Молька, ул. Трактовая, 4/2 – 30 м 9. с. Молька, ул. 60 лет СССР ,1/1 – 20 м 10. с. Молька, ул. Мира, 12 – 25 м</vt:lpstr>
      <vt:lpstr>11. с. Молька, ул. Чапаева, 6 – 20 м 12. с. Молька, ул. Советская, 3 – 20 м 13. с. Молька, ул. Курская, 7 – 21 м 14. с. Молька, ул. Амурская, 17 – 37 м 15. с. Молька, ул. Радищева, 19/1 – 22 м 16. с. Молька, ул. Амурская, 33а – 48 м 17. с. Молька, ул. 60 лет СССР, 11/2 – 20 м</vt:lpstr>
      <vt:lpstr>18. с. Молька, ул. Набережная, 4 – 25 м 19. с. Молька, ул. Набережная, 18 – 30 м 20. с. Молька, ул. Ангарская, 26 – 20 м 21. с. Молька, ул. Амурская, 25 – 35 м</vt:lpstr>
      <vt:lpstr>22. с. Молька, ул. Байкальская, 39/2 – 35 м 23. с. Молька, ул. Байкальская, 41/1 – 20 м</vt:lpstr>
      <vt:lpstr>1. д. Податовская, ул. Новая, 1 – 25 м 2. д. Податовская, ул. Новая, 5/1 – 30 м 3. д. Податовская, ул. Трактовая, 2 – 20 м 4. д. Податовская, ул. Трактовая, 12 – 21 м 5. д. Податовская, ул. Трактовая, 28 – 20 м</vt:lpstr>
      <vt:lpstr>6. д. Податовская, ул. Новая, 9 – 40 м 7. д. Податовская, ул. Новая, 17 – 20 м 8. д. Податовская, ул. Трактовая, 38 – 25 м 9. д. Податовская, ул. Трактовая, 39а – 33 м 10. д. Податовская, ул. Трактовая, 44 – 42 м 11. д. Податовская, ул. Трактовая, 45 – 20 м</vt:lpstr>
      <vt:lpstr>12. д. Податовская, напротив дома Трактовая, 51 – 38 м 13. д. Податовская, ул. Трактовая, 59 – 26 м 14. д. Податовская, ул. Трактовая, 65 – 20 м</vt:lpstr>
      <vt:lpstr>1. д. Лобагай, ул. Новая, 2/1 – 23 м 2. д. Лобагай, ул. Новая, 3 – 25 м 3. д. Лобагай, ул. Советская, 80 – 30 м </vt:lpstr>
      <vt:lpstr>4. д. Лобагай, ул. Трактовая, 27/2 – 27 м 5. д. Лобагай, ул. Трактовая, 19/2 – 20 м 6. д. Лобагай, ул. Советская, 57 – 20 м 7. д. Лобагай, ул. Советская, 43 – 35 м</vt:lpstr>
      <vt:lpstr>8. д. Лобагай, ул. Трактовая, 5 – 36 м 9. д. Лобагай, ул. Трактовая, 1/1 – 28 м 10. д. Лобагай, ул. Советская, 34 – 33 м 11. д. Лобагай, ул. Советская, 25 – 37 м</vt:lpstr>
      <vt:lpstr>12. д. Лобагай, ул. Советская, 18 – 21 м 13. д. Лобагай, ул. Советская, 12/1 – 23 м 14. д. Лобагай, ул. Советская, 2/1 – 27 м</vt:lpstr>
      <vt:lpstr>1. д. Халюты, ул. Школьная, 3 – 50 м 2. д. Халюты, ул. Школьная, 11 – 20 м 3. д. Халюты, ул. Советская, 6 – 30 м 4. д. Халюты, ул. Центральная, 3А – 23 м</vt:lpstr>
      <vt:lpstr>5. д. Халюты, ул. Карла Маркса, 1 – 20 м 6. д. Халюты, ул. Ленина, 5 – 22 м 7. д. Халюты, ул. Таежная, 1 – 30 м 8. д. Халюты, ул. Таежная, 5 – 22 м 9. д. Халюты, ул. Таежная, 11 – 20 м 10. д. Халюты, ул. Набережная, 1 – 26 м 11. д. Халюты, ул. Набережная, 13 – 20 м</vt:lpstr>
      <vt:lpstr>1. д. Ясачная Хайрюзовка, ул. Центральная, 8 – 23 м 2. д. Ясачная Хайрюзовка, ул. Центральная, 21 – 29 м </vt:lpstr>
      <vt:lpstr>3. д. Ясачная Хайрюзовка, ул. Горная, 1/2  - 25 м 4. д. Ясачная Хайрюзовка, ул. Горная, 7 – 30 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Схема расположения контейнерных площадок на территории Молькинского муниципального образования</dc:title>
  <dc:creator>sos</dc:creator>
  <cp:lastModifiedBy>sos</cp:lastModifiedBy>
  <cp:revision>14</cp:revision>
  <dcterms:created xsi:type="dcterms:W3CDTF">2023-07-03T06:21:03Z</dcterms:created>
  <dcterms:modified xsi:type="dcterms:W3CDTF">2023-07-11T03:04:43Z</dcterms:modified>
</cp:coreProperties>
</file>